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9.xml" ContentType="application/vnd.openxmlformats-officedocument.theme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807" r:id="rId9"/>
    <p:sldMasterId id="2147483828" r:id="rId10"/>
  </p:sldMasterIdLst>
  <p:notesMasterIdLst>
    <p:notesMasterId r:id="rId47"/>
  </p:notesMasterIdLst>
  <p:sldIdLst>
    <p:sldId id="275" r:id="rId11"/>
    <p:sldId id="367" r:id="rId12"/>
    <p:sldId id="276" r:id="rId13"/>
    <p:sldId id="368" r:id="rId14"/>
    <p:sldId id="270" r:id="rId15"/>
    <p:sldId id="271" r:id="rId16"/>
    <p:sldId id="272" r:id="rId17"/>
    <p:sldId id="369" r:id="rId18"/>
    <p:sldId id="350" r:id="rId19"/>
    <p:sldId id="349" r:id="rId20"/>
    <p:sldId id="351" r:id="rId21"/>
    <p:sldId id="352" r:id="rId22"/>
    <p:sldId id="353" r:id="rId23"/>
    <p:sldId id="354" r:id="rId24"/>
    <p:sldId id="355" r:id="rId25"/>
    <p:sldId id="357" r:id="rId26"/>
    <p:sldId id="358" r:id="rId27"/>
    <p:sldId id="359" r:id="rId28"/>
    <p:sldId id="360" r:id="rId29"/>
    <p:sldId id="361" r:id="rId30"/>
    <p:sldId id="362" r:id="rId31"/>
    <p:sldId id="363" r:id="rId32"/>
    <p:sldId id="364" r:id="rId33"/>
    <p:sldId id="365" r:id="rId34"/>
    <p:sldId id="366" r:id="rId35"/>
    <p:sldId id="330" r:id="rId36"/>
    <p:sldId id="331" r:id="rId37"/>
    <p:sldId id="333" r:id="rId38"/>
    <p:sldId id="335" r:id="rId39"/>
    <p:sldId id="291" r:id="rId40"/>
    <p:sldId id="338" r:id="rId41"/>
    <p:sldId id="340" r:id="rId42"/>
    <p:sldId id="325" r:id="rId43"/>
    <p:sldId id="341" r:id="rId44"/>
    <p:sldId id="342" r:id="rId45"/>
    <p:sldId id="346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67"/>
            <p14:sldId id="276"/>
            <p14:sldId id="368"/>
            <p14:sldId id="270"/>
            <p14:sldId id="271"/>
            <p14:sldId id="272"/>
            <p14:sldId id="369"/>
          </p14:sldIdLst>
        </p14:section>
        <p14:section name="Карьера в IT" id="{C287B424-FF0D-497F-9E90-228BBB5504CE}">
          <p14:sldIdLst>
            <p14:sldId id="350"/>
            <p14:sldId id="349"/>
            <p14:sldId id="351"/>
            <p14:sldId id="352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14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поиска работы – составляем резюме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6131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https://www.epravda.com.ua/rus/news/2018/10/30/642128/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smtClean="0">
                <a:effectLst/>
              </a:rPr>
              <a:t>По результатам первого полугодия 2018 года услуги в сфере информационных технологий обогнали трубопроводный транспорт и стали второй крупнейшей отраслью по экспорту услуг − более 20% всех экспортируемых услуг.</a:t>
            </a:r>
            <a:endParaRPr lang="ru-RU" dirty="0" smtClean="0"/>
          </a:p>
          <a:p>
            <a:r>
              <a:rPr lang="ru-RU" b="0" dirty="0" smtClean="0">
                <a:effectLst/>
              </a:rPr>
              <a:t>Об этом говорится в результатах исследования экспертов Ассоциации "IT </a:t>
            </a:r>
            <a:r>
              <a:rPr lang="ru-RU" b="0" dirty="0" err="1" smtClean="0">
                <a:effectLst/>
              </a:rPr>
              <a:t>Ukraine</a:t>
            </a:r>
            <a:r>
              <a:rPr lang="ru-RU" b="0" dirty="0" smtClean="0">
                <a:effectLst/>
              </a:rPr>
              <a:t>" и Офиса эффективного регулирования (BRDO).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56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f83e87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ff83e87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35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Учите</a:t>
            </a:r>
            <a:r>
              <a:rPr lang="ru-RU" baseline="0" dirty="0" smtClean="0"/>
              <a:t> теорию. Невозможно из обезьянки сразу стать инженером. Нужно учиться постепенно. На собеседованиях у вас будут спрашивать мат часть – базовые теоретические вещи.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На собеседовании: - я теорию не очень знаю, давай я тебе что-то сделаю на практике – послушай, а ты можешь разговаривать без алфавита? Или писать без знания букв?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Мучать преподавателей, выполнять домашние задания, развиваться и совершенствоваться.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Вероятность</a:t>
            </a:r>
            <a:r>
              <a:rPr lang="ru-RU" baseline="0" dirty="0" smtClean="0"/>
              <a:t> того, что Вы найдете работу выше, если Вы знаете английский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97441324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5041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08270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66686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64030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55043093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948977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054436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299634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44190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77491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3285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5247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48338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432549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2680320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40467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5.xml"/><Relationship Id="rId13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44.xml"/><Relationship Id="rId12" Type="http://schemas.openxmlformats.org/officeDocument/2006/relationships/slideLayout" Target="../slideLayouts/slideLayout149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39.xml"/><Relationship Id="rId16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38.xml"/><Relationship Id="rId6" Type="http://schemas.openxmlformats.org/officeDocument/2006/relationships/slideLayout" Target="../slideLayouts/slideLayout143.xml"/><Relationship Id="rId11" Type="http://schemas.openxmlformats.org/officeDocument/2006/relationships/slideLayout" Target="../slideLayouts/slideLayout148.xml"/><Relationship Id="rId5" Type="http://schemas.openxmlformats.org/officeDocument/2006/relationships/slideLayout" Target="../slideLayouts/slideLayout142.xml"/><Relationship Id="rId1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47.xml"/><Relationship Id="rId4" Type="http://schemas.openxmlformats.org/officeDocument/2006/relationships/slideLayout" Target="../slideLayouts/slideLayout141.xml"/><Relationship Id="rId9" Type="http://schemas.openxmlformats.org/officeDocument/2006/relationships/slideLayout" Target="../slideLayouts/slideLayout146.xml"/><Relationship Id="rId14" Type="http://schemas.openxmlformats.org/officeDocument/2006/relationships/slideLayout" Target="../slideLayouts/slideLayout15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theme" Target="../theme/theme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  <p:sldLayoutId id="2147483845" r:id="rId15"/>
    <p:sldLayoutId id="214748384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8112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9.png"/><Relationship Id="rId7" Type="http://schemas.openxmlformats.org/officeDocument/2006/relationships/image" Target="../media/image71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83.xml"/><Relationship Id="rId6" Type="http://schemas.microsoft.com/office/2007/relationships/hdphoto" Target="../media/hdphoto2.wdp"/><Relationship Id="rId5" Type="http://schemas.openxmlformats.org/officeDocument/2006/relationships/image" Target="../media/image70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4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9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IT-индустрия в первом полугодии 2018 вышла на 2 место в украинском экспорте услуг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8" y="2047875"/>
            <a:ext cx="9115389" cy="4448175"/>
          </a:xfrm>
        </p:spPr>
      </p:pic>
    </p:spTree>
    <p:extLst>
      <p:ext uri="{BB962C8B-B14F-4D97-AF65-F5344CB8AC3E}">
        <p14:creationId xmlns:p14="http://schemas.microsoft.com/office/powerpoint/2010/main" val="2753318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IT-</a:t>
            </a:r>
            <a:r>
              <a:rPr lang="ru-RU" dirty="0" err="1" smtClean="0"/>
              <a:t>ишником</a:t>
            </a:r>
            <a:r>
              <a:rPr lang="ru-RU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11400"/>
            <a:ext cx="10515600" cy="309880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Что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мне больше всего нравится: </a:t>
            </a: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Программирование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Компьютерная графика и дизайн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Администрирование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Готов ли я постоянно учиться</a:t>
            </a: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Готов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ли я упорно работать</a:t>
            </a:r>
          </a:p>
          <a:p>
            <a:endParaRPr lang="ru-RU" sz="3600" dirty="0"/>
          </a:p>
          <a:p>
            <a:endParaRPr lang="ru-RU" sz="3600"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294967295"/>
          </p:nvPr>
        </p:nvSpPr>
        <p:spPr>
          <a:xfrm>
            <a:off x="838200" y="466725"/>
            <a:ext cx="111696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Главные вопросы</a:t>
            </a:r>
            <a:endParaRPr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1190625"/>
            <a:ext cx="4749800" cy="461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Разработка ПО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463" y="1344343"/>
            <a:ext cx="6128681" cy="5430012"/>
          </a:xfrm>
        </p:spPr>
      </p:pic>
    </p:spTree>
    <p:extLst>
      <p:ext uri="{BB962C8B-B14F-4D97-AF65-F5344CB8AC3E}">
        <p14:creationId xmlns:p14="http://schemas.microsoft.com/office/powerpoint/2010/main" val="174163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Компьютерная графика и дизайн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38" y="1690688"/>
            <a:ext cx="5988123" cy="5034658"/>
          </a:xfrm>
        </p:spPr>
      </p:pic>
    </p:spTree>
    <p:extLst>
      <p:ext uri="{BB962C8B-B14F-4D97-AF65-F5344CB8AC3E}">
        <p14:creationId xmlns:p14="http://schemas.microsoft.com/office/powerpoint/2010/main" val="259222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Администрирование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2" y="1690688"/>
            <a:ext cx="6734175" cy="4791624"/>
          </a:xfrm>
        </p:spPr>
      </p:pic>
    </p:spTree>
    <p:extLst>
      <p:ext uri="{BB962C8B-B14F-4D97-AF65-F5344CB8AC3E}">
        <p14:creationId xmlns:p14="http://schemas.microsoft.com/office/powerpoint/2010/main" val="2545343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>
            <a:fillRect/>
          </a:stretch>
        </p:blipFill>
        <p:spPr>
          <a:xfrm>
            <a:off x="1100138" y="2044700"/>
            <a:ext cx="2595562" cy="2557463"/>
          </a:xfr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76B82D-9173-4C68-B1C1-DE151447F1E4}"/>
              </a:ext>
            </a:extLst>
          </p:cNvPr>
          <p:cNvGrpSpPr/>
          <p:nvPr/>
        </p:nvGrpSpPr>
        <p:grpSpPr>
          <a:xfrm>
            <a:off x="944412" y="4923777"/>
            <a:ext cx="3073671" cy="1384994"/>
            <a:chOff x="1026107" y="4820353"/>
            <a:chExt cx="2918800" cy="1384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82EE4-D555-4502-A6E9-1C9364E5E541}"/>
                </a:ext>
              </a:extLst>
            </p:cNvPr>
            <p:cNvSpPr txBox="1"/>
            <p:nvPr/>
          </p:nvSpPr>
          <p:spPr>
            <a:xfrm>
              <a:off x="1026107" y="4820353"/>
              <a:ext cx="2852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Владимир Григорьевич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Галицкий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3454E4-99DF-4960-A3BA-E88B6B77E7BB}"/>
                </a:ext>
              </a:extLst>
            </p:cNvPr>
            <p:cNvSpPr txBox="1"/>
            <p:nvPr/>
          </p:nvSpPr>
          <p:spPr>
            <a:xfrm>
              <a:off x="1092897" y="5466683"/>
              <a:ext cx="28520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Управляющий филиалом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Компьютерная Академия ШАГ Днепр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8951344" y="4946831"/>
            <a:ext cx="3045440" cy="946153"/>
            <a:chOff x="4623777" y="4787767"/>
            <a:chExt cx="3045440" cy="9461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817207" y="4787767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Артюхов Виктор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623777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Руководитель приемной комиссии 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8809041" y="1833553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Freeform: Shape 29">
            <a:extLst>
              <a:ext uri="{FF2B5EF4-FFF2-40B4-BE49-F238E27FC236}">
                <a16:creationId xmlns:a16="http://schemas.microsoft.com/office/drawing/2014/main" id="{EB4B010D-69BE-4149-B4AC-B16243C2A263}"/>
              </a:ext>
            </a:extLst>
          </p:cNvPr>
          <p:cNvSpPr/>
          <p:nvPr/>
        </p:nvSpPr>
        <p:spPr>
          <a:xfrm>
            <a:off x="854685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4" name="Рисунок 23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9056344" y="2093861"/>
            <a:ext cx="2595619" cy="2558705"/>
          </a:xfrm>
        </p:spPr>
      </p:pic>
      <p:pic>
        <p:nvPicPr>
          <p:cNvPr id="20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8"/>
          <a:stretch/>
        </p:blipFill>
        <p:spPr>
          <a:xfrm>
            <a:off x="5062593" y="2084991"/>
            <a:ext cx="2547441" cy="25574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2" name="TextBox 21"/>
          <p:cNvSpPr txBox="1"/>
          <p:nvPr/>
        </p:nvSpPr>
        <p:spPr>
          <a:xfrm>
            <a:off x="4658570" y="4946831"/>
            <a:ext cx="3152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Валентинович Шаптала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719368" y="5570107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2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791202" y="1818611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47782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!!!!!!!!!!!!!!!!!!!!!!!!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" b="1159"/>
          <a:stretch>
            <a:fillRect/>
          </a:stretch>
        </p:blipFill>
        <p:spPr>
          <a:xfrm>
            <a:off x="8539502" y="290059"/>
            <a:ext cx="3554409" cy="3472644"/>
          </a:xfrm>
        </p:spPr>
      </p:pic>
      <p:sp>
        <p:nvSpPr>
          <p:cNvPr id="4" name="TextBox 3"/>
          <p:cNvSpPr txBox="1"/>
          <p:nvPr/>
        </p:nvSpPr>
        <p:spPr>
          <a:xfrm>
            <a:off x="152691" y="451879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3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292" y="2450567"/>
            <a:ext cx="48880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Первые места на международном чемпионате «Золотой байт»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  <a:endParaRPr lang="ru-RU" dirty="0">
              <a:latin typeface="Ubuntu" panose="020B050403060203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523" y="289817"/>
            <a:ext cx="3116137" cy="350787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537" y="3901830"/>
            <a:ext cx="4794490" cy="282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177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384779" y="755684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489924" y="1067299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194525" y="139046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384779" y="1823421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489922" y="2152494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194525" y="2429493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4311206" y="2930979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7444930" y="3291696"/>
            <a:ext cx="393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 </a:t>
            </a:r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Step University Dnipro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6582916" y="354485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311207" y="4038975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444930" y="4269807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563865" y="466149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186F7-EA95-48F5-9BC3-C1E1F6B240AA}"/>
              </a:ext>
            </a:extLst>
          </p:cNvPr>
          <p:cNvSpPr txBox="1"/>
          <p:nvPr/>
        </p:nvSpPr>
        <p:spPr>
          <a:xfrm>
            <a:off x="4311207" y="5101456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CEDF0-F266-46D5-8108-04B84B54962B}"/>
              </a:ext>
            </a:extLst>
          </p:cNvPr>
          <p:cNvSpPr txBox="1"/>
          <p:nvPr/>
        </p:nvSpPr>
        <p:spPr>
          <a:xfrm>
            <a:off x="7444930" y="5432619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35584-7CB6-45C5-BD8F-43D110DDE5B0}"/>
              </a:ext>
            </a:extLst>
          </p:cNvPr>
          <p:cNvSpPr txBox="1"/>
          <p:nvPr/>
        </p:nvSpPr>
        <p:spPr>
          <a:xfrm>
            <a:off x="6582916" y="5708651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4528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7" grpId="0"/>
      <p:bldP spid="28" grpId="0"/>
      <p:bldP spid="29" grpId="0"/>
      <p:bldP spid="42" grpId="0"/>
      <p:bldP spid="43" grpId="0"/>
      <p:bldP spid="44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7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2078</TotalTime>
  <Words>1145</Words>
  <Application>Microsoft Office PowerPoint</Application>
  <PresentationFormat>Widescreen</PresentationFormat>
  <Paragraphs>302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36</vt:i4>
      </vt:variant>
    </vt:vector>
  </HeadingPairs>
  <TitlesOfParts>
    <vt:vector size="54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3_Office Theme</vt:lpstr>
      <vt:lpstr>7_Специальное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IT-индустрия в первом полугодии 2018 вышла на 2 место в украинском экспорте услуг</vt:lpstr>
      <vt:lpstr>Что нужно сделать, чтобы стать  IT-ишником?</vt:lpstr>
      <vt:lpstr>Главные вопросы</vt:lpstr>
      <vt:lpstr>Разработка ПО</vt:lpstr>
      <vt:lpstr>Компьютерная графика и дизайн</vt:lpstr>
      <vt:lpstr>Администрирование</vt:lpstr>
      <vt:lpstr>Учеба</vt:lpstr>
      <vt:lpstr>Учите больше</vt:lpstr>
      <vt:lpstr>Учите английский</vt:lpstr>
      <vt:lpstr>CV</vt:lpstr>
      <vt:lpstr>LinkedIn</vt:lpstr>
      <vt:lpstr>LinkedIn</vt:lpstr>
      <vt:lpstr>LinkedIn</vt:lpstr>
      <vt:lpstr>Теория!!!!!!!!!!!!!!!!!!!!!!!! Hard skills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344</cp:revision>
  <dcterms:created xsi:type="dcterms:W3CDTF">2019-02-04T17:57:26Z</dcterms:created>
  <dcterms:modified xsi:type="dcterms:W3CDTF">2019-08-16T13:57:14Z</dcterms:modified>
</cp:coreProperties>
</file>